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4"/>
  </p:notesMasterIdLst>
  <p:handoutMasterIdLst>
    <p:handoutMasterId r:id="rId95"/>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53" r:id="rId55"/>
    <p:sldId id="308" r:id="rId56"/>
    <p:sldId id="278" r:id="rId57"/>
    <p:sldId id="283" r:id="rId58"/>
    <p:sldId id="284" r:id="rId59"/>
    <p:sldId id="285" r:id="rId60"/>
    <p:sldId id="286" r:id="rId61"/>
    <p:sldId id="287" r:id="rId62"/>
    <p:sldId id="288" r:id="rId63"/>
    <p:sldId id="289" r:id="rId64"/>
    <p:sldId id="290" r:id="rId65"/>
    <p:sldId id="354" r:id="rId66"/>
    <p:sldId id="346" r:id="rId67"/>
    <p:sldId id="310" r:id="rId68"/>
    <p:sldId id="291" r:id="rId69"/>
    <p:sldId id="292" r:id="rId70"/>
    <p:sldId id="316" r:id="rId71"/>
    <p:sldId id="293" r:id="rId72"/>
    <p:sldId id="314" r:id="rId73"/>
    <p:sldId id="315" r:id="rId74"/>
    <p:sldId id="312" r:id="rId75"/>
    <p:sldId id="313" r:id="rId76"/>
    <p:sldId id="294" r:id="rId77"/>
    <p:sldId id="295" r:id="rId78"/>
    <p:sldId id="296" r:id="rId79"/>
    <p:sldId id="297" r:id="rId80"/>
    <p:sldId id="348" r:id="rId81"/>
    <p:sldId id="317" r:id="rId82"/>
    <p:sldId id="318" r:id="rId83"/>
    <p:sldId id="298" r:id="rId84"/>
    <p:sldId id="299" r:id="rId85"/>
    <p:sldId id="319" r:id="rId86"/>
    <p:sldId id="320" r:id="rId87"/>
    <p:sldId id="321" r:id="rId88"/>
    <p:sldId id="300" r:id="rId89"/>
    <p:sldId id="322" r:id="rId90"/>
    <p:sldId id="301" r:id="rId91"/>
    <p:sldId id="347" r:id="rId92"/>
    <p:sldId id="340" r:id="rId93"/>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53"/>
            <p14:sldId id="308"/>
            <p14:sldId id="278"/>
            <p14:sldId id="283"/>
            <p14:sldId id="284"/>
            <p14:sldId id="285"/>
            <p14:sldId id="286"/>
            <p14:sldId id="287"/>
            <p14:sldId id="288"/>
            <p14:sldId id="289"/>
            <p14:sldId id="290"/>
            <p14:sldId id="354"/>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85" d="100"/>
          <a:sy n="85" d="100"/>
        </p:scale>
        <p:origin x="96" y="33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198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2/18/2020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2/18/2020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2/18/2020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24.wmf"/></Relationships>
</file>

<file path=ppt/slides/_rels/slide51.xml.rels><?xml version="1.0" encoding="UTF-8" standalone="yes"?>
<Relationships xmlns="http://schemas.openxmlformats.org/package/2006/relationships"><Relationship Id="rId2" Type="http://schemas.openxmlformats.org/officeDocument/2006/relationships/hyperlink" Target="mailto:danc@onlc.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(669)224-3319 Access Code: 537-724-957#</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11:25-12:10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1522218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a:t>
            </a:r>
            <a:r>
              <a:rPr kumimoji="0" lang="en-US" altLang="en-US" sz="1200" b="0" i="0" u="none" strike="noStrike" cap="none" normalizeH="0" baseline="0" dirty="0" smtClean="0">
                <a:ln>
                  <a:noFill/>
                </a:ln>
                <a:effectLst/>
                <a:latin typeface="Calibri" panose="020F0502020204030204" pitchFamily="34" charset="0"/>
              </a:rPr>
              <a:t>66</a:t>
            </a:r>
            <a:endParaRPr kumimoji="0" lang="LID8192" altLang="en-US" sz="1200" b="0" i="0" u="none" strike="noStrike" cap="none" normalizeH="0" baseline="0" dirty="0" smtClean="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smtClean="0">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5"/>
              </a:rPr>
              <a:t>https://bit.ly/ONLCXSPLK1</a:t>
            </a:r>
            <a:endParaRPr lang="en-US" altLang="en-US" dirty="0" smtClean="0"/>
          </a:p>
        </p:txBody>
      </p:sp>
    </p:spTree>
    <p:extLst>
      <p:ext uri="{BB962C8B-B14F-4D97-AF65-F5344CB8AC3E}">
        <p14:creationId xmlns:p14="http://schemas.microsoft.com/office/powerpoint/2010/main" val="3780434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
        <p:nvSpPr>
          <p:cNvPr id="3"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4"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2"/>
              </a:rPr>
              <a:t>danc@onlc.com</a:t>
            </a:r>
            <a:endParaRPr lang="en-US" altLang="en-US"/>
          </a:p>
          <a:p>
            <a:r>
              <a:rPr lang="en-US" altLang="en-US"/>
              <a:t>Dan’s cell #: (413) 455-0856</a:t>
            </a:r>
          </a:p>
        </p:txBody>
      </p:sp>
      <p:sp>
        <p:nvSpPr>
          <p:cNvPr id="5" name="WordArt 3"/>
          <p:cNvSpPr>
            <a:spLocks noChangeArrowheads="1" noChangeShapeType="1" noTextEdit="1"/>
          </p:cNvSpPr>
          <p:nvPr/>
        </p:nvSpPr>
        <p:spPr bwMode="auto">
          <a:xfrm>
            <a:off x="509587" y="203200"/>
            <a:ext cx="9257867"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Good Morning</a:t>
            </a:r>
          </a:p>
        </p:txBody>
      </p:sp>
      <p:sp>
        <p:nvSpPr>
          <p:cNvPr id="6" name="WordArt 7"/>
          <p:cNvSpPr>
            <a:spLocks noChangeArrowheads="1" noChangeShapeType="1" noTextEdit="1"/>
          </p:cNvSpPr>
          <p:nvPr/>
        </p:nvSpPr>
        <p:spPr bwMode="auto">
          <a:xfrm>
            <a:off x="10008120" y="1143000"/>
            <a:ext cx="1543050" cy="2439988"/>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We will</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start at</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10:00 EST</a:t>
            </a:r>
          </a:p>
        </p:txBody>
      </p:sp>
    </p:spTree>
    <p:extLst>
      <p:ext uri="{BB962C8B-B14F-4D97-AF65-F5344CB8AC3E}">
        <p14:creationId xmlns:p14="http://schemas.microsoft.com/office/powerpoint/2010/main" val="41069266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a:t>
            </a:r>
            <a:r>
              <a:rPr lang="en-US" sz="1200" dirty="0" smtClean="0"/>
              <a:t>74-76</a:t>
            </a:r>
            <a:endParaRPr lang="en-SE" sz="1200" dirty="0" smtClean="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smtClean="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US" sz="1200" dirty="0" smtClean="0"/>
              <a:t>.</a:t>
            </a:r>
            <a:r>
              <a:rPr lang="en-SE" sz="1200" dirty="0" smtClean="0"/>
              <a:t> </a:t>
            </a:r>
            <a:r>
              <a:rPr lang="en-US" sz="1200" dirty="0"/>
              <a:t>Therefore, </a:t>
            </a:r>
            <a:r>
              <a:rPr lang="en-US" sz="1200" i="1" dirty="0"/>
              <a:t>skip</a:t>
            </a:r>
            <a:r>
              <a:rPr lang="en-US" sz="1200" dirty="0"/>
              <a:t> the last part of the exercise (bottom half of page 86) as it requires Datasets that don't exist yet.</a:t>
            </a:r>
            <a:endParaRPr lang="en-US" sz="1200" dirty="0"/>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.M</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5694321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2.xml><?xml version="1.0" encoding="utf-8"?>
<ds:datastoreItem xmlns:ds="http://schemas.openxmlformats.org/officeDocument/2006/customXml" ds:itemID="{FF9AC6B8-7021-4B23-A9AF-61295A177099}">
  <ds:schemaRefs>
    <ds:schemaRef ds:uri="http://schemas.openxmlformats.org/package/2006/metadata/core-properties"/>
    <ds:schemaRef ds:uri="6549f357-ea04-4fdc-a4ff-01e398dbae1f"/>
    <ds:schemaRef ds:uri="http://www.w3.org/XML/1998/namespace"/>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8ae4afce-818c-4ab4-8e35-377c82201c18"/>
    <ds:schemaRef ds:uri="http://schemas.microsoft.com/office/2006/metadata/properties"/>
  </ds:schemaRefs>
</ds:datastoreItem>
</file>

<file path=customXml/itemProps3.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32990</TotalTime>
  <Words>3370</Words>
  <Application>Microsoft Office PowerPoint</Application>
  <PresentationFormat>Widescreen</PresentationFormat>
  <Paragraphs>585</Paragraphs>
  <Slides>89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197</cp:revision>
  <cp:lastPrinted>2016-11-17T13:26:17Z</cp:lastPrinted>
  <dcterms:created xsi:type="dcterms:W3CDTF">2018-12-12T15:57:24Z</dcterms:created>
  <dcterms:modified xsi:type="dcterms:W3CDTF">2020-02-18T16:59:17Z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